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9" r:id="rId7"/>
    <p:sldId id="260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368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41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407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009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447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447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37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851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4151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22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81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736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185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2B841-9BE3-48D4-A5AE-092C07CC7B03}" type="datetimeFigureOut">
              <a:rPr lang="nl-NL" smtClean="0"/>
              <a:t>11-10-2018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9E492-8B79-4A92-9799-7A47A5A3C8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1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HB beleid </a:t>
            </a:r>
            <a:r>
              <a:rPr lang="nl-NL" dirty="0" err="1"/>
              <a:t>Felisenum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82010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827" y="733244"/>
            <a:ext cx="7151298" cy="1431986"/>
          </a:xfrm>
        </p:spPr>
        <p:txBody>
          <a:bodyPr>
            <a:normAutofit/>
          </a:bodyPr>
          <a:lstStyle/>
          <a:p>
            <a:r>
              <a:rPr lang="nl-NL" dirty="0">
                <a:latin typeface="+mn-lt"/>
              </a:rPr>
              <a:t>Maatwerk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65230"/>
            <a:ext cx="7886700" cy="3761117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212121"/>
                </a:solidFill>
                <a:latin typeface=".SFUIText"/>
              </a:rPr>
              <a:t>Begaafde/ hoogbegaafde leerlingen vragen om maatwerk.</a:t>
            </a:r>
          </a:p>
          <a:p>
            <a:r>
              <a:rPr lang="nl-NL" dirty="0">
                <a:solidFill>
                  <a:srgbClr val="212121"/>
                </a:solidFill>
                <a:latin typeface=".SFUIText"/>
              </a:rPr>
              <a:t>Binnen grenzen eigen programma.</a:t>
            </a:r>
          </a:p>
          <a:p>
            <a:r>
              <a:rPr lang="nl-NL" dirty="0" err="1">
                <a:solidFill>
                  <a:srgbClr val="212121"/>
                </a:solidFill>
                <a:latin typeface=".SFUIText"/>
              </a:rPr>
              <a:t>Bonusurenregeling</a:t>
            </a:r>
            <a:r>
              <a:rPr lang="nl-NL" dirty="0">
                <a:solidFill>
                  <a:srgbClr val="212121"/>
                </a:solidFill>
                <a:latin typeface=".SFUIText"/>
              </a:rPr>
              <a:t> bovenbouw.</a:t>
            </a:r>
          </a:p>
          <a:p>
            <a:r>
              <a:rPr lang="nl-NL" dirty="0">
                <a:solidFill>
                  <a:srgbClr val="212121"/>
                </a:solidFill>
                <a:latin typeface=".SFUIText"/>
              </a:rPr>
              <a:t>In overleg is veel mogelijk.</a:t>
            </a:r>
          </a:p>
          <a:p>
            <a:r>
              <a:rPr lang="nl-NL" dirty="0">
                <a:solidFill>
                  <a:srgbClr val="212121"/>
                </a:solidFill>
                <a:latin typeface=".SFUIText"/>
              </a:rPr>
              <a:t>Nog in ontwikkeling: Visie en handelingswijze m.b.t. hoogbegaafde onderpresteerders.</a:t>
            </a:r>
            <a:endParaRPr lang="nl-NL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933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827" y="733244"/>
            <a:ext cx="7151298" cy="1431986"/>
          </a:xfrm>
        </p:spPr>
        <p:txBody>
          <a:bodyPr>
            <a:normAutofit/>
          </a:bodyPr>
          <a:lstStyle/>
          <a:p>
            <a:r>
              <a:rPr lang="nl-NL" dirty="0">
                <a:latin typeface="+mn-lt"/>
              </a:rPr>
              <a:t>Aanbod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65230"/>
            <a:ext cx="7886700" cy="3761117"/>
          </a:xfrm>
        </p:spPr>
        <p:txBody>
          <a:bodyPr>
            <a:normAutofit/>
          </a:bodyPr>
          <a:lstStyle/>
          <a:p>
            <a:r>
              <a:rPr lang="nl-NL" dirty="0" err="1">
                <a:solidFill>
                  <a:srgbClr val="212121"/>
                </a:solidFill>
                <a:latin typeface=".SFUIText"/>
              </a:rPr>
              <a:t>Honours</a:t>
            </a:r>
            <a:r>
              <a:rPr lang="nl-NL" dirty="0">
                <a:solidFill>
                  <a:srgbClr val="212121"/>
                </a:solidFill>
                <a:latin typeface=".SFUIText"/>
              </a:rPr>
              <a:t> project (bovenbouw)</a:t>
            </a:r>
          </a:p>
          <a:p>
            <a:r>
              <a:rPr lang="nl-NL" dirty="0" err="1">
                <a:solidFill>
                  <a:srgbClr val="212121"/>
                </a:solidFill>
                <a:latin typeface=".SFUIText"/>
              </a:rPr>
              <a:t>Verdiepingsproject</a:t>
            </a:r>
            <a:r>
              <a:rPr lang="nl-NL" dirty="0">
                <a:solidFill>
                  <a:srgbClr val="212121"/>
                </a:solidFill>
                <a:latin typeface=".SFUIText"/>
              </a:rPr>
              <a:t> (onderbouw)</a:t>
            </a:r>
          </a:p>
          <a:p>
            <a:r>
              <a:rPr lang="nl-NL" dirty="0">
                <a:solidFill>
                  <a:srgbClr val="212121"/>
                </a:solidFill>
                <a:latin typeface=".SFUIText"/>
              </a:rPr>
              <a:t>Inktaap (landelijk literatuur project)</a:t>
            </a:r>
          </a:p>
          <a:p>
            <a:r>
              <a:rPr lang="nl-NL" dirty="0">
                <a:solidFill>
                  <a:srgbClr val="212121"/>
                </a:solidFill>
                <a:latin typeface=".SFUIText"/>
              </a:rPr>
              <a:t>mep (EU parlement voor bovenbouw)</a:t>
            </a:r>
          </a:p>
          <a:p>
            <a:r>
              <a:rPr lang="nl-NL" dirty="0">
                <a:solidFill>
                  <a:srgbClr val="212121"/>
                </a:solidFill>
                <a:latin typeface=".SFUIText"/>
              </a:rPr>
              <a:t>laptop project voor leerlingen met behoefte aan uitdaging( lesaanbod van universiteiten)</a:t>
            </a:r>
            <a:endParaRPr lang="nl-NL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07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827" y="733244"/>
            <a:ext cx="7151298" cy="1431986"/>
          </a:xfrm>
        </p:spPr>
        <p:txBody>
          <a:bodyPr>
            <a:normAutofit/>
          </a:bodyPr>
          <a:lstStyle/>
          <a:p>
            <a:r>
              <a:rPr lang="nl-NL" dirty="0">
                <a:latin typeface="+mn-lt"/>
              </a:rPr>
              <a:t>Ervaringen van leerlingen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65230"/>
            <a:ext cx="7886700" cy="3761117"/>
          </a:xfrm>
        </p:spPr>
        <p:txBody>
          <a:bodyPr>
            <a:normAutofit/>
          </a:bodyPr>
          <a:lstStyle/>
          <a:p>
            <a:r>
              <a:rPr lang="nl-NL" dirty="0">
                <a:latin typeface="Calibri Light" panose="020F0302020204030204" pitchFamily="34" charset="0"/>
              </a:rPr>
              <a:t>……….</a:t>
            </a:r>
          </a:p>
        </p:txBody>
      </p:sp>
    </p:spTree>
    <p:extLst>
      <p:ext uri="{BB962C8B-B14F-4D97-AF65-F5344CB8AC3E}">
        <p14:creationId xmlns:p14="http://schemas.microsoft.com/office/powerpoint/2010/main" val="861388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4E19DF99D5BA48B5BD505AACE81F69" ma:contentTypeVersion="7" ma:contentTypeDescription="Een nieuw document maken." ma:contentTypeScope="" ma:versionID="856ca6a3d5cc6079ec02b61c1d48d363">
  <xsd:schema xmlns:xsd="http://www.w3.org/2001/XMLSchema" xmlns:xs="http://www.w3.org/2001/XMLSchema" xmlns:p="http://schemas.microsoft.com/office/2006/metadata/properties" xmlns:ns2="fb24a2f8-7517-4e25-99bc-95bc5c191400" xmlns:ns3="da44462c-6109-4082-8cc7-5e4494b0a174" targetNamespace="http://schemas.microsoft.com/office/2006/metadata/properties" ma:root="true" ma:fieldsID="99cc745cfeb58e45b5b2541746022652" ns2:_="" ns3:_="">
    <xsd:import namespace="fb24a2f8-7517-4e25-99bc-95bc5c191400"/>
    <xsd:import namespace="da44462c-6109-4082-8cc7-5e4494b0a1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24a2f8-7517-4e25-99bc-95bc5c1914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44462c-6109-4082-8cc7-5e4494b0a17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429188-EE2B-4270-A25E-4E1CA99EF2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6E43D8-7B3A-47B5-9B02-94B1763DD2C1}">
  <ds:schemaRefs>
    <ds:schemaRef ds:uri="da44462c-6109-4082-8cc7-5e4494b0a174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fb24a2f8-7517-4e25-99bc-95bc5c191400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7616C1C-9382-4FEE-9425-0AAE6C6753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24a2f8-7517-4e25-99bc-95bc5c191400"/>
    <ds:schemaRef ds:uri="da44462c-6109-4082-8cc7-5e4494b0a1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78</Words>
  <Application>Microsoft Office PowerPoint</Application>
  <PresentationFormat>Diavoorstelling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.SFUIText</vt:lpstr>
      <vt:lpstr>Arial</vt:lpstr>
      <vt:lpstr>Calibri</vt:lpstr>
      <vt:lpstr>Calibri Light</vt:lpstr>
      <vt:lpstr>Office Theme</vt:lpstr>
      <vt:lpstr>HB beleid Felisenum</vt:lpstr>
      <vt:lpstr>Maatwerk </vt:lpstr>
      <vt:lpstr>Aanbod </vt:lpstr>
      <vt:lpstr>Ervaringen van leerlingen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Dag 11 februari</dc:title>
  <dc:creator>J.vanDitmar</dc:creator>
  <cp:lastModifiedBy>Marije de Wit</cp:lastModifiedBy>
  <cp:revision>6</cp:revision>
  <dcterms:created xsi:type="dcterms:W3CDTF">2017-02-10T19:33:58Z</dcterms:created>
  <dcterms:modified xsi:type="dcterms:W3CDTF">2018-10-11T09:10:43Z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0x010100134E19DF99D5BA48B5BD505AACE81F69</vt:lpwstr>
  </property>
</Properties>
</file>